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6b4b0535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6b4b0535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6b4b0535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6b4b0535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6b4b0535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6b4b0535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6b4b0535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6b4b0535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6b4b0535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6b4b0535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b4b0535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b4b0535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6b4b0535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6b4b0535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6b4b0535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6b4b0535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79589733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79589733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7958973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7958973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b4b053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6b4b053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7958973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7958973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6b4b0535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6b4b0535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79589733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79589733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7958973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7958973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6b4b0535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6b4b0535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b4b053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6b4b053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7958973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7958973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6b4b053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6b4b053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79c963a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79c963a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b4b053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b4b053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79c963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79c963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6b4b0535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6b4b0535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catalog.data.gov/dataset/vaccination-rates-by-neighborhoo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maps.latimes.com/neighborhoods/income/median/neighborhood/lis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and COVID-19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Jadon Couch, Marla Blanco, Ryan Henkel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3225"/>
            <a:ext cx="3633200" cy="2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0350" y="262000"/>
            <a:ext cx="1064301" cy="10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30872">
            <a:off x="4122150" y="3615362"/>
            <a:ext cx="899699" cy="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17984">
            <a:off x="3097800" y="591801"/>
            <a:ext cx="771001" cy="7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Income / Death Rate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14" y="1208450"/>
            <a:ext cx="5232975" cy="36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7402275" y="3577750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-0.45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6</a:t>
            </a:r>
            <a:r>
              <a:rPr lang="en" sz="1050">
                <a:solidFill>
                  <a:schemeClr val="lt1"/>
                </a:solidFill>
              </a:rPr>
              <a:t>.</a:t>
            </a:r>
            <a:r>
              <a:rPr lang="en" sz="1050">
                <a:solidFill>
                  <a:schemeClr val="lt1"/>
                </a:solidFill>
              </a:rPr>
              <a:t>65e-10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Income / Vaccination Rate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61" y="988912"/>
            <a:ext cx="5922676" cy="40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7634950" y="3868575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0.23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0.003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/ Overall Case Rate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50" y="1133863"/>
            <a:ext cx="5701100" cy="37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7533325" y="3577750"/>
            <a:ext cx="12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7588425" y="3923950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0.15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0.04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/ Death Rate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12" y="1120362"/>
            <a:ext cx="5674574" cy="380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7533325" y="3577750"/>
            <a:ext cx="1233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0.26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0.0005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/ Vaccination Rate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00" y="1039538"/>
            <a:ext cx="5696701" cy="39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665300" y="3950025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-0.11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0.15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Income / Population Density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75" y="1307850"/>
            <a:ext cx="5283451" cy="36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7533325" y="3577750"/>
            <a:ext cx="12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7467775" y="3787150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-0.60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3.51e-18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Rate / Overall Case Rate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500" y="1101513"/>
            <a:ext cx="5269001" cy="38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533325" y="3577750"/>
            <a:ext cx="12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7402225" y="3798800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-0.56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2.29e-15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Rate / Death Rate</a:t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501" y="1201961"/>
            <a:ext cx="5594999" cy="36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7556600" y="3752250"/>
            <a:ext cx="1374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-0.19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0.01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Map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7162325" y="4051500"/>
            <a:ext cx="19818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Dot Color </a:t>
            </a:r>
            <a:r>
              <a:rPr lang="en" sz="900"/>
              <a:t>= Income Level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/>
              <a:t>Bigger Dot = Higher Population</a:t>
            </a:r>
            <a:endParaRPr sz="900"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698" y="987888"/>
            <a:ext cx="5180625" cy="4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Rate Map</a:t>
            </a:r>
            <a:endParaRPr/>
          </a:p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7174275" y="4317075"/>
            <a:ext cx="21114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925"/>
              <a:t>Dot Color = Income Level</a:t>
            </a:r>
            <a:endParaRPr sz="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925"/>
              <a:t>Bigger Dot =  More Cases</a:t>
            </a:r>
            <a:endParaRPr sz="925"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726" y="1002650"/>
            <a:ext cx="5204549" cy="40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Rationale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-Why and how did our team decide upon this topic?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113" y="1095363"/>
            <a:ext cx="30956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325" y="2770575"/>
            <a:ext cx="1788426" cy="17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Rate Map</a:t>
            </a:r>
            <a:endParaRPr/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7316875" y="4266775"/>
            <a:ext cx="18270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900"/>
              <a:t>Dot Color = Income Level</a:t>
            </a:r>
            <a:endParaRPr sz="9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900"/>
              <a:t>Bigger Dot = More Deaths</a:t>
            </a:r>
            <a:endParaRPr sz="900"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102" y="931687"/>
            <a:ext cx="5489774" cy="41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1297500" y="1097650"/>
            <a:ext cx="70389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-So, what did we discover about how COVID-19 affected different Los Angeles neighborhoods?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00" y="1871525"/>
            <a:ext cx="3855725" cy="2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75" y="1871525"/>
            <a:ext cx="3815420" cy="2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5" y="1567550"/>
            <a:ext cx="395727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944" y="1567550"/>
            <a:ext cx="3858306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4772950" y="1152075"/>
            <a:ext cx="3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Death Rate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350" y="896800"/>
            <a:ext cx="5916225" cy="41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Questions</a:t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62" y="1241000"/>
            <a:ext cx="5762775" cy="34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-How did the COVID-19 pandemic affect the many different cities and neighborhoods in Los Angeles County?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-Why did some areas fare better than others? Did factors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such as median income or population density play a role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how </a:t>
            </a:r>
            <a:r>
              <a:rPr lang="en"/>
              <a:t>the pandemic affected Los Angeles?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00" y="2039350"/>
            <a:ext cx="2609999" cy="26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Our Data: COVID-19</a:t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97500" y="1567550"/>
            <a:ext cx="3132600" cy="19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Case rate, death rate, and vaccination rates for every neighborhood and city in Los Angeles County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50" y="1567575"/>
            <a:ext cx="4205801" cy="1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1297625" y="3915100"/>
            <a:ext cx="7038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Site: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catalog.data.gov/dataset/vaccination-rates-by-neighborhood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Our Data: Median Income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297500" y="1307850"/>
            <a:ext cx="35298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Median income of every neighborhood and city in Los Angeles County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Separated into ‘high’, ‘medium’, and ‘low’ classifications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00" y="1307850"/>
            <a:ext cx="3724552" cy="27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1297500" y="4245550"/>
            <a:ext cx="7038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Site: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maps.latimes.com/neighborhoods/income/median/neighborhood/list/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Our Data: Population Density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307850"/>
            <a:ext cx="35298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Population </a:t>
            </a:r>
            <a:r>
              <a:rPr lang="en"/>
              <a:t>density</a:t>
            </a:r>
            <a:r>
              <a:rPr lang="en"/>
              <a:t> of every neighborhood and city in Los Angeles County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Measures in population per </a:t>
            </a:r>
            <a:r>
              <a:rPr lang="en"/>
              <a:t>square</a:t>
            </a:r>
            <a:r>
              <a:rPr lang="en"/>
              <a:t> mile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297500" y="4245550"/>
            <a:ext cx="7038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Site: </a:t>
            </a:r>
            <a:r>
              <a:rPr lang="en" sz="1100"/>
              <a:t>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maps.latimes.com/neighborhoods/population/density/neighborhood/list/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00" y="1460250"/>
            <a:ext cx="3556539" cy="26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Data/Cleaning &amp; Roadblocks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7500" y="3429000"/>
            <a:ext cx="5235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75" y="2109700"/>
            <a:ext cx="2966299" cy="24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476" y="1615250"/>
            <a:ext cx="2207749" cy="301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API: Open Street Map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7500" y="1567550"/>
            <a:ext cx="3594600" cy="15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Street Map  is a free to use API (No API Key Needed).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making a request with the name of a </a:t>
            </a:r>
            <a:r>
              <a:rPr lang="en"/>
              <a:t>city or neighborhood in LA, we were able to get the Lat and Lon of that city of neighborhood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50" y="1562450"/>
            <a:ext cx="3356650" cy="19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1297625" y="3915100"/>
            <a:ext cx="7038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Site: openstreetmap.org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Income / Overall Case Rate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03" y="1307862"/>
            <a:ext cx="5656074" cy="34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7700300" y="3729000"/>
            <a:ext cx="136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Correlation coefficient (r): -0.38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</a:rPr>
              <a:t>p-value: 1.16e-07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